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11"/>
  </p:notesMasterIdLst>
  <p:handoutMasterIdLst>
    <p:handoutMasterId r:id="rId12"/>
  </p:handoutMasterIdLst>
  <p:sldIdLst>
    <p:sldId id="277" r:id="rId5"/>
    <p:sldId id="265" r:id="rId6"/>
    <p:sldId id="268" r:id="rId7"/>
    <p:sldId id="301" r:id="rId8"/>
    <p:sldId id="300" r:id="rId9"/>
    <p:sldId id="292" r:id="rId10"/>
  </p:sldIdLst>
  <p:sldSz cx="12192000" cy="6858000"/>
  <p:notesSz cx="6858000" cy="9144000"/>
  <p:embeddedFontLst>
    <p:embeddedFont>
      <p:font typeface="Avenir Next LT Pro" panose="020B0604020202020204" pitchFamily="34"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Speak Pro" panose="020B060402020202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249" autoAdjust="0"/>
  </p:normalViewPr>
  <p:slideViewPr>
    <p:cSldViewPr snapToGrid="0">
      <p:cViewPr varScale="1">
        <p:scale>
          <a:sx n="82" d="100"/>
          <a:sy n="82" d="100"/>
        </p:scale>
        <p:origin x="672" y="72"/>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11/21/2022</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11/21/2022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11/21/2022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11/21/2022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11/21/2022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11/21/2022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11/21/2022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11/21/2022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11/21/2022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11/21/2022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11/21/2022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11/21/2022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11/21/2022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11/21/2022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11/21/2022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11/21/2022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11/21/2022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11/21/2022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11/21/2022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11/21/2022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11/21/2022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11/21/2022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11/21/2022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11/21/2022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11/21/2022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11/21/2022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11/21/2022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11/21/2022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11/21/2022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11/21/2022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11/21/2022</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11/21/2022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11/21/2022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11/21/2022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11/21/2022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11/21/2022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11/21/2022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11/21/2022</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7.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HTML PROJECT</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1</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20XX</a:t>
            </a:r>
          </a:p>
        </p:txBody>
      </p:sp>
      <p:pic>
        <p:nvPicPr>
          <p:cNvPr id="16" name="Picture Placeholder 15">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2"/>
          <a:stretch>
            <a:fillRect/>
          </a:stretch>
        </p:blipFill>
        <p:spPr>
          <a:xfrm>
            <a:off x="1627045" y="1417114"/>
            <a:ext cx="7793085" cy="3569975"/>
          </a:xfrm>
        </p:spPr>
      </p:pic>
      <p:sp>
        <p:nvSpPr>
          <p:cNvPr id="6" name="TextBox 5">
            <a:extLst>
              <a:ext uri="{FF2B5EF4-FFF2-40B4-BE49-F238E27FC236}">
                <a16:creationId xmlns:a16="http://schemas.microsoft.com/office/drawing/2014/main" id="{5A1FE8B7-A117-4D88-B307-73911AB5ADA5}"/>
              </a:ext>
            </a:extLst>
          </p:cNvPr>
          <p:cNvSpPr txBox="1"/>
          <p:nvPr/>
        </p:nvSpPr>
        <p:spPr>
          <a:xfrm>
            <a:off x="330868" y="5149516"/>
            <a:ext cx="10515600" cy="923330"/>
          </a:xfrm>
          <a:prstGeom prst="rect">
            <a:avLst/>
          </a:prstGeom>
          <a:noFill/>
        </p:spPr>
        <p:txBody>
          <a:bodyPr wrap="square" rtlCol="0">
            <a:spAutoFit/>
          </a:bodyPr>
          <a:lstStyle/>
          <a:p>
            <a:r>
              <a:rPr lang="en-IN" b="1" dirty="0">
                <a:solidFill>
                  <a:schemeClr val="bg1"/>
                </a:solidFill>
              </a:rPr>
              <a:t>Name: Ankur Sangwan</a:t>
            </a:r>
          </a:p>
          <a:p>
            <a:r>
              <a:rPr lang="en-IN" b="1" dirty="0">
                <a:solidFill>
                  <a:schemeClr val="bg1"/>
                </a:solidFill>
              </a:rPr>
              <a:t>Section : K22GH</a:t>
            </a:r>
          </a:p>
          <a:p>
            <a:r>
              <a:rPr lang="en-IN" b="1" dirty="0">
                <a:solidFill>
                  <a:schemeClr val="bg1"/>
                </a:solidFill>
              </a:rPr>
              <a:t>Roll No. 19</a:t>
            </a:r>
          </a:p>
        </p:txBody>
      </p:sp>
    </p:spTree>
    <p:extLst>
      <p:ext uri="{BB962C8B-B14F-4D97-AF65-F5344CB8AC3E}">
        <p14:creationId xmlns:p14="http://schemas.microsoft.com/office/powerpoint/2010/main" val="3324330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About Website</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a:bodyPr>
          <a:lstStyle/>
          <a:p>
            <a:r>
              <a:rPr lang="en-US" dirty="0"/>
              <a:t>This website is made by my group. This website we have made using basic HTML and CSS. We have created three webpages and linked them to our university site and their social accounts.</a:t>
            </a:r>
          </a:p>
          <a:p>
            <a:r>
              <a:rPr lang="en-US" dirty="0"/>
              <a:t>It will be providing basic knowledge about our university and our School of Computer Science and Engineering.</a:t>
            </a:r>
          </a:p>
          <a:p>
            <a:endParaRPr lang="en-US" dirty="0"/>
          </a:p>
          <a:p>
            <a:endParaRPr lang="en-US"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HTML PROJECT</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20XX</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Use of Slide Show</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HTML Project</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3</a:t>
            </a:fld>
            <a:endParaRPr lang="en-US" dirty="0"/>
          </a:p>
        </p:txBody>
      </p:sp>
      <p:pic>
        <p:nvPicPr>
          <p:cNvPr id="10" name="Picture 9">
            <a:extLst>
              <a:ext uri="{FF2B5EF4-FFF2-40B4-BE49-F238E27FC236}">
                <a16:creationId xmlns:a16="http://schemas.microsoft.com/office/drawing/2014/main" id="{5A694672-9C32-4950-A27C-1C543FEEDFEF}"/>
              </a:ext>
            </a:extLst>
          </p:cNvPr>
          <p:cNvPicPr>
            <a:picLocks noChangeAspect="1"/>
          </p:cNvPicPr>
          <p:nvPr/>
        </p:nvPicPr>
        <p:blipFill rotWithShape="1">
          <a:blip r:embed="rId2"/>
          <a:srcRect l="5921" t="7911" r="4913"/>
          <a:stretch/>
        </p:blipFill>
        <p:spPr>
          <a:xfrm>
            <a:off x="0" y="-1"/>
            <a:ext cx="12176631" cy="4445669"/>
          </a:xfrm>
          <a:prstGeom prst="rect">
            <a:avLst/>
          </a:prstGeom>
        </p:spPr>
      </p:pic>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Cover Page</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HTML Project</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4</a:t>
            </a:fld>
            <a:endParaRPr lang="en-US" dirty="0"/>
          </a:p>
        </p:txBody>
      </p:sp>
      <p:pic>
        <p:nvPicPr>
          <p:cNvPr id="6" name="Picture 5">
            <a:extLst>
              <a:ext uri="{FF2B5EF4-FFF2-40B4-BE49-F238E27FC236}">
                <a16:creationId xmlns:a16="http://schemas.microsoft.com/office/drawing/2014/main" id="{C01B4854-F8A0-49A1-94BD-C5ACF892B2EE}"/>
              </a:ext>
            </a:extLst>
          </p:cNvPr>
          <p:cNvPicPr>
            <a:picLocks noChangeAspect="1"/>
          </p:cNvPicPr>
          <p:nvPr/>
        </p:nvPicPr>
        <p:blipFill rotWithShape="1">
          <a:blip r:embed="rId2"/>
          <a:srcRect t="7193" b="3509"/>
          <a:stretch/>
        </p:blipFill>
        <p:spPr>
          <a:xfrm>
            <a:off x="0" y="-6016"/>
            <a:ext cx="12236116" cy="4457700"/>
          </a:xfrm>
          <a:prstGeom prst="rect">
            <a:avLst/>
          </a:prstGeom>
        </p:spPr>
      </p:pic>
    </p:spTree>
    <p:extLst>
      <p:ext uri="{BB962C8B-B14F-4D97-AF65-F5344CB8AC3E}">
        <p14:creationId xmlns:p14="http://schemas.microsoft.com/office/powerpoint/2010/main" val="423976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School Web Page</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HTML Project</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5</a:t>
            </a:fld>
            <a:endParaRPr lang="en-US" dirty="0"/>
          </a:p>
        </p:txBody>
      </p:sp>
      <p:pic>
        <p:nvPicPr>
          <p:cNvPr id="9" name="Picture 8">
            <a:extLst>
              <a:ext uri="{FF2B5EF4-FFF2-40B4-BE49-F238E27FC236}">
                <a16:creationId xmlns:a16="http://schemas.microsoft.com/office/drawing/2014/main" id="{0D8E1824-ABE2-4DC5-8381-F098719B69C5}"/>
              </a:ext>
            </a:extLst>
          </p:cNvPr>
          <p:cNvPicPr>
            <a:picLocks noChangeAspect="1"/>
          </p:cNvPicPr>
          <p:nvPr/>
        </p:nvPicPr>
        <p:blipFill rotWithShape="1">
          <a:blip r:embed="rId2"/>
          <a:srcRect t="7861"/>
          <a:stretch/>
        </p:blipFill>
        <p:spPr>
          <a:xfrm>
            <a:off x="0" y="0"/>
            <a:ext cx="12192000" cy="4451684"/>
          </a:xfrm>
          <a:prstGeom prst="rect">
            <a:avLst/>
          </a:prstGeom>
        </p:spPr>
      </p:pic>
    </p:spTree>
    <p:extLst>
      <p:ext uri="{BB962C8B-B14F-4D97-AF65-F5344CB8AC3E}">
        <p14:creationId xmlns:p14="http://schemas.microsoft.com/office/powerpoint/2010/main" val="274680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t>Important Links</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a:xfrm>
            <a:off x="928800" y="2635589"/>
            <a:ext cx="6145767" cy="499493"/>
          </a:xfrm>
        </p:spPr>
        <p:txBody>
          <a:bodyPr>
            <a:normAutofit fontScale="77500" lnSpcReduction="20000"/>
          </a:bodyPr>
          <a:lstStyle/>
          <a:p>
            <a:r>
              <a:rPr lang="en-US" dirty="0"/>
              <a:t>https://github.com/18ankur/Lpu-webpage/upload/main</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HTML Project</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6</a:t>
            </a:fld>
            <a:endParaRPr lang="en-US" dirty="0"/>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8940" y="1757980"/>
            <a:ext cx="862926" cy="864000"/>
          </a:xfrm>
        </p:spPr>
      </p:pic>
      <p:pic>
        <p:nvPicPr>
          <p:cNvPr id="77" name="Picture Placeholder 76" descr="Bullseye">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p:pic>
      <p:sp>
        <p:nvSpPr>
          <p:cNvPr id="45" name="Text Placeholder 44">
            <a:extLst>
              <a:ext uri="{FF2B5EF4-FFF2-40B4-BE49-F238E27FC236}">
                <a16:creationId xmlns:a16="http://schemas.microsoft.com/office/drawing/2014/main" id="{9E5563E6-A4A2-4045-9361-8246ADE2E4CA}"/>
              </a:ext>
            </a:extLst>
          </p:cNvPr>
          <p:cNvSpPr>
            <a:spLocks noGrp="1"/>
          </p:cNvSpPr>
          <p:nvPr>
            <p:ph type="body" sz="half" idx="24"/>
          </p:nvPr>
        </p:nvSpPr>
        <p:spPr>
          <a:xfrm>
            <a:off x="977066" y="4758771"/>
            <a:ext cx="3256674" cy="499493"/>
          </a:xfrm>
        </p:spPr>
        <p:txBody>
          <a:bodyPr/>
          <a:lstStyle/>
          <a:p>
            <a:r>
              <a:rPr lang="en-IN" b="1" dirty="0">
                <a:solidFill>
                  <a:schemeClr val="tx2"/>
                </a:solidFill>
              </a:rPr>
              <a:t>https://github.com/18ankur</a:t>
            </a:r>
          </a:p>
        </p:txBody>
      </p:sp>
    </p:spTree>
    <p:extLst>
      <p:ext uri="{BB962C8B-B14F-4D97-AF65-F5344CB8AC3E}">
        <p14:creationId xmlns:p14="http://schemas.microsoft.com/office/powerpoint/2010/main" val="643801695"/>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0</TotalTime>
  <Words>118</Words>
  <Application>Microsoft Office PowerPoint</Application>
  <PresentationFormat>Widescreen</PresentationFormat>
  <Paragraphs>26</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Calibri</vt:lpstr>
      <vt:lpstr>Speak Pro</vt:lpstr>
      <vt:lpstr>Arial</vt:lpstr>
      <vt:lpstr>Avenir Next LT Pro</vt:lpstr>
      <vt:lpstr>Office Theme</vt:lpstr>
      <vt:lpstr>HTML PROJECT</vt:lpstr>
      <vt:lpstr>About Website</vt:lpstr>
      <vt:lpstr>Use of Slide Show</vt:lpstr>
      <vt:lpstr>Cover Page</vt:lpstr>
      <vt:lpstr>School Web Page</vt:lpstr>
      <vt:lpstr>Important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2022-11-21T13:26:24Z</dcterms:created>
  <dcterms:modified xsi:type="dcterms:W3CDTF">2022-11-21T14:20:13Z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